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4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2153-A6B1-44CA-B148-DD85BF94A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many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98D2B-6BA8-4F69-9019-2E9404DD8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online </a:t>
            </a:r>
            <a:r>
              <a:rPr lang="nl-NL" dirty="0" err="1"/>
              <a:t>Wikwijs</a:t>
            </a:r>
            <a:r>
              <a:rPr lang="nl-NL" dirty="0"/>
              <a:t> </a:t>
            </a:r>
            <a:r>
              <a:rPr lang="nl-NL" dirty="0" err="1"/>
              <a:t>explanation</a:t>
            </a:r>
            <a:endParaRPr lang="nl-N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226B573-58D0-433F-81D8-F517837EC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1"/>
    </mc:Choice>
    <mc:Fallback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7F37-D9EE-461C-806D-2519A85D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many</a:t>
            </a:r>
            <a:br>
              <a:rPr lang="nl-NL" dirty="0"/>
            </a:br>
            <a:r>
              <a:rPr lang="nl-NL" i="1" dirty="0"/>
              <a:t>The </a:t>
            </a:r>
            <a:r>
              <a:rPr lang="nl-NL" i="1" dirty="0" err="1"/>
              <a:t>meaning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6F11-7DF8-4612-BF1D-5DE92A4D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veel</a:t>
            </a:r>
          </a:p>
          <a:p>
            <a:r>
              <a:rPr lang="nl-NL" dirty="0" err="1">
                <a:sym typeface="Wingdings" panose="05000000000000000000" pitchFamily="2" charset="2"/>
              </a:rPr>
              <a:t>Many</a:t>
            </a:r>
            <a:r>
              <a:rPr lang="nl-NL" dirty="0">
                <a:sym typeface="Wingdings" panose="05000000000000000000" pitchFamily="2" charset="2"/>
              </a:rPr>
              <a:t>  veel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i="1" dirty="0">
                <a:sym typeface="Wingdings" panose="05000000000000000000" pitchFamily="2" charset="2"/>
              </a:rPr>
              <a:t>I have </a:t>
            </a:r>
            <a:r>
              <a:rPr lang="nl-NL" i="1" dirty="0" err="1">
                <a:sym typeface="Wingdings" panose="05000000000000000000" pitchFamily="2" charset="2"/>
              </a:rPr>
              <a:t>much</a:t>
            </a:r>
            <a:r>
              <a:rPr lang="nl-NL" i="1" dirty="0">
                <a:sym typeface="Wingdings" panose="05000000000000000000" pitchFamily="2" charset="2"/>
              </a:rPr>
              <a:t> money.</a:t>
            </a:r>
          </a:p>
          <a:p>
            <a:r>
              <a:rPr lang="nl-NL" i="1" dirty="0">
                <a:sym typeface="Wingdings" panose="05000000000000000000" pitchFamily="2" charset="2"/>
              </a:rPr>
              <a:t>I have </a:t>
            </a:r>
            <a:r>
              <a:rPr lang="nl-NL" i="1" dirty="0" err="1">
                <a:sym typeface="Wingdings" panose="05000000000000000000" pitchFamily="2" charset="2"/>
              </a:rPr>
              <a:t>many</a:t>
            </a:r>
            <a:r>
              <a:rPr lang="nl-NL" i="1" dirty="0">
                <a:sym typeface="Wingdings" panose="05000000000000000000" pitchFamily="2" charset="2"/>
              </a:rPr>
              <a:t> sets of cards.</a:t>
            </a:r>
            <a:endParaRPr lang="nl-NL" i="1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4CF4CB-6DB1-4E93-8638-CF9604C8E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93"/>
    </mc:Choice>
    <mc:Fallback>
      <p:transition spd="slow" advTm="18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F9A4-EEC7-43FD-BB67-F0768C38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many</a:t>
            </a:r>
            <a:br>
              <a:rPr lang="nl-NL" dirty="0"/>
            </a:br>
            <a:r>
              <a:rPr lang="nl-NL" i="1" dirty="0"/>
              <a:t>The </a:t>
            </a:r>
            <a:r>
              <a:rPr lang="nl-NL" i="1" dirty="0" err="1"/>
              <a:t>difference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0961-1398-4F87-B477-1B776A01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uncountable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noun</a:t>
            </a:r>
            <a:endParaRPr lang="nl-NL" dirty="0"/>
          </a:p>
        </p:txBody>
      </p:sp>
      <p:pic>
        <p:nvPicPr>
          <p:cNvPr id="1026" name="Picture 2" descr="The Past, Present And Future Of Global Money Transfer">
            <a:extLst>
              <a:ext uri="{FF2B5EF4-FFF2-40B4-BE49-F238E27FC236}">
                <a16:creationId xmlns:a16="http://schemas.microsoft.com/office/drawing/2014/main" id="{3ADD3596-18D1-40E7-BF8F-E7FB4D20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8208"/>
            <a:ext cx="4468187" cy="29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hara - NPO3.nl">
            <a:extLst>
              <a:ext uri="{FF2B5EF4-FFF2-40B4-BE49-F238E27FC236}">
                <a16:creationId xmlns:a16="http://schemas.microsoft.com/office/drawing/2014/main" id="{08A9AC85-64B7-49C7-A68F-D97BB481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09" y="3498208"/>
            <a:ext cx="5299309" cy="29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Great Uses for Wine That&amp;#39;s Past its Prime">
            <a:extLst>
              <a:ext uri="{FF2B5EF4-FFF2-40B4-BE49-F238E27FC236}">
                <a16:creationId xmlns:a16="http://schemas.microsoft.com/office/drawing/2014/main" id="{5A356A76-99B2-4DE7-A83A-68E384AB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84" y="381001"/>
            <a:ext cx="3691202" cy="27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FEA6E2-FEE8-47B6-9CCB-9B62C2E797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89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98"/>
    </mc:Choice>
    <mc:Fallback>
      <p:transition spd="slow" advTm="45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EFF9-C89A-47EC-829E-19E60A42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many</a:t>
            </a:r>
            <a:br>
              <a:rPr lang="nl-NL" dirty="0"/>
            </a:br>
            <a:r>
              <a:rPr lang="nl-NL" i="1" dirty="0"/>
              <a:t>The </a:t>
            </a:r>
            <a:r>
              <a:rPr lang="nl-NL" i="1" dirty="0" err="1"/>
              <a:t>difference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261EA-1E58-4EDC-8834-EC6F1F8A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countable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noun</a:t>
            </a:r>
            <a:endParaRPr lang="nl-NL" dirty="0"/>
          </a:p>
        </p:txBody>
      </p:sp>
      <p:pic>
        <p:nvPicPr>
          <p:cNvPr id="2050" name="Picture 2" descr="Head Worldcup Rebels I.Speed - Race Ski - Ski Review - Season 2018/2019">
            <a:extLst>
              <a:ext uri="{FF2B5EF4-FFF2-40B4-BE49-F238E27FC236}">
                <a16:creationId xmlns:a16="http://schemas.microsoft.com/office/drawing/2014/main" id="{3E1777C4-3232-40FD-A7A4-78ED7063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73" y="4782737"/>
            <a:ext cx="10075614" cy="17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ki Carbon 14 S ski poles">
            <a:extLst>
              <a:ext uri="{FF2B5EF4-FFF2-40B4-BE49-F238E27FC236}">
                <a16:creationId xmlns:a16="http://schemas.microsoft.com/office/drawing/2014/main" id="{0CDE36BB-6653-4FE8-8EB3-93975B5B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07" y="251084"/>
            <a:ext cx="3783435" cy="38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D011347-4C65-4EC0-95F1-E7CDA2AA21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2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44"/>
    </mc:Choice>
    <mc:Fallback>
      <p:transition spd="slow" advTm="3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9325-2392-4E46-812D-4518AA6C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many</a:t>
            </a:r>
            <a:br>
              <a:rPr lang="nl-NL" dirty="0"/>
            </a:br>
            <a:r>
              <a:rPr lang="nl-NL" i="1" dirty="0"/>
              <a:t>The context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741DA-0941-4CDD-B9AC-0E1BAEE95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Are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coming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Christmas party?</a:t>
            </a:r>
          </a:p>
          <a:p>
            <a:pPr lvl="1"/>
            <a:r>
              <a:rPr lang="nl-NL" dirty="0"/>
              <a:t>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many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go?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help me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homework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I </a:t>
            </a:r>
            <a:r>
              <a:rPr lang="nl-NL" dirty="0" err="1"/>
              <a:t>don’t</a:t>
            </a:r>
            <a:r>
              <a:rPr lang="nl-NL" dirty="0"/>
              <a:t> have </a:t>
            </a:r>
            <a:r>
              <a:rPr lang="nl-NL" dirty="0" err="1">
                <a:solidFill>
                  <a:srgbClr val="FF0000"/>
                </a:solidFill>
              </a:rPr>
              <a:t>much</a:t>
            </a:r>
            <a:r>
              <a:rPr lang="nl-NL" dirty="0"/>
              <a:t> time, sorry.</a:t>
            </a:r>
          </a:p>
        </p:txBody>
      </p:sp>
      <p:pic>
        <p:nvPicPr>
          <p:cNvPr id="3076" name="Picture 4" descr="Make Time for “Me Time”">
            <a:extLst>
              <a:ext uri="{FF2B5EF4-FFF2-40B4-BE49-F238E27FC236}">
                <a16:creationId xmlns:a16="http://schemas.microsoft.com/office/drawing/2014/main" id="{D052D1E8-0F85-4FBF-AB14-A19E1727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62" y="501765"/>
            <a:ext cx="4096624" cy="23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91F6A-C221-4C93-B94D-6DE07CCEB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200" y="3429000"/>
            <a:ext cx="4302620" cy="242022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DF7E317-8F98-4C27-B45D-9D234E90A8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19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62"/>
    </mc:Choice>
    <mc:Fallback>
      <p:transition spd="slow" advTm="3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E63A-4E37-4A64-A0BD-05262414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many</a:t>
            </a:r>
            <a:br>
              <a:rPr lang="nl-NL" dirty="0"/>
            </a:br>
            <a:r>
              <a:rPr lang="nl-NL" i="1" dirty="0" err="1"/>
              <a:t>Questions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04AE-B3A0-48D1-B14F-CD4C8D06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Have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got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many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 err="1"/>
              <a:t>Send</a:t>
            </a:r>
            <a:r>
              <a:rPr lang="nl-NL" dirty="0"/>
              <a:t> me a Teams </a:t>
            </a:r>
            <a:r>
              <a:rPr lang="nl-NL" dirty="0" err="1"/>
              <a:t>messages</a:t>
            </a:r>
            <a:r>
              <a:rPr lang="nl-NL" dirty="0"/>
              <a:t>/e-mail</a:t>
            </a:r>
          </a:p>
          <a:p>
            <a:r>
              <a:rPr lang="nl-NL" dirty="0" err="1"/>
              <a:t>Ask</a:t>
            </a:r>
            <a:r>
              <a:rPr lang="nl-NL" dirty="0"/>
              <a:t> me in class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A9BBE1E-6350-4C6A-A340-3FCF9E92F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4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75"/>
    </mc:Choice>
    <mc:Fallback>
      <p:transition spd="slow" advTm="1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8|10.7|6.9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111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Franklin Gothic Book</vt:lpstr>
      <vt:lpstr>Crop</vt:lpstr>
      <vt:lpstr>Much and many</vt:lpstr>
      <vt:lpstr>Much and many The meaning</vt:lpstr>
      <vt:lpstr>Much and many The difference</vt:lpstr>
      <vt:lpstr>Much and many The difference</vt:lpstr>
      <vt:lpstr>Much and many The context</vt:lpstr>
      <vt:lpstr>Much and many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Much and many</dc:title>
  <dc:creator>Skender Duncan</dc:creator>
  <cp:lastModifiedBy>Skender Duncan</cp:lastModifiedBy>
  <cp:revision>2</cp:revision>
  <dcterms:created xsi:type="dcterms:W3CDTF">2021-11-02T11:45:32Z</dcterms:created>
  <dcterms:modified xsi:type="dcterms:W3CDTF">2021-11-02T12:21:00Z</dcterms:modified>
</cp:coreProperties>
</file>